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9" r:id="rId4"/>
    <p:sldId id="260" r:id="rId5"/>
    <p:sldId id="261" r:id="rId6"/>
    <p:sldId id="262" r:id="rId7"/>
    <p:sldId id="278" r:id="rId8"/>
    <p:sldId id="264" r:id="rId9"/>
    <p:sldId id="257" r:id="rId10"/>
    <p:sldId id="279" r:id="rId11"/>
    <p:sldId id="267" r:id="rId12"/>
    <p:sldId id="265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91" r:id="rId31"/>
    <p:sldId id="289" r:id="rId32"/>
    <p:sldId id="292" r:id="rId33"/>
    <p:sldId id="285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5904" autoAdjust="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061632"/>
        <c:axId val="196043904"/>
      </c:scatterChart>
      <c:valAx>
        <c:axId val="195061632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196043904"/>
        <c:crosses val="autoZero"/>
        <c:crossBetween val="midCat"/>
      </c:valAx>
      <c:valAx>
        <c:axId val="196043904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1950616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3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82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53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46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05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78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11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9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8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81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9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6B906-F6E5-4396-AF5F-3DCC7E7FB683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4590-C38E-48DE-AC32-85AD6850D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3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2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72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Progress Report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en-US" altLang="zh-TW" dirty="0" smtClean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20241216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20241223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20250106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6387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常規檢測流程 </a:t>
            </a:r>
            <a:r>
              <a:rPr lang="en-US" altLang="zh-TW" dirty="0" smtClean="0"/>
              <a:t>&amp; t-SNE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20241230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09"/>
          <a:stretch/>
        </p:blipFill>
        <p:spPr bwMode="auto">
          <a:xfrm>
            <a:off x="0" y="1340768"/>
            <a:ext cx="9144000" cy="209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91"/>
          <a:stretch/>
        </p:blipFill>
        <p:spPr bwMode="auto">
          <a:xfrm>
            <a:off x="730490" y="4581128"/>
            <a:ext cx="7553771" cy="185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下箭號 1"/>
          <p:cNvSpPr/>
          <p:nvPr/>
        </p:nvSpPr>
        <p:spPr>
          <a:xfrm>
            <a:off x="4287686" y="3645024"/>
            <a:ext cx="432048" cy="7200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常規檢測流程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794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" y="1340768"/>
            <a:ext cx="914132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註冊表修改流程</a:t>
            </a:r>
            <a:r>
              <a:rPr lang="en-US" altLang="zh-TW" sz="4000" dirty="0" smtClean="0"/>
              <a:t>(</a:t>
            </a:r>
            <a:r>
              <a:rPr lang="zh-TW" altLang="en-US" sz="4000" dirty="0"/>
              <a:t>整板</a:t>
            </a:r>
            <a:r>
              <a:rPr lang="en-US" altLang="zh-TW" sz="4000" dirty="0" smtClean="0"/>
              <a:t>Demo)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65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77" y="2208981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95" y="2208981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" y="3928930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83" y="3933056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72217" y="1808520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24799" y="1808520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12/23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Alex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302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 (35 images)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54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97"/>
            <a:ext cx="6408712" cy="308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59" y="3428999"/>
            <a:ext cx="3783815" cy="313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t-SNE - Orange 2024-12-27 15-30-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21" y="3356992"/>
            <a:ext cx="5226210" cy="327558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020271" y="413185"/>
            <a:ext cx="1630206" cy="2192181"/>
            <a:chOff x="7020271" y="116632"/>
            <a:chExt cx="1630206" cy="2192181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812" y="116632"/>
              <a:ext cx="1381125" cy="561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4" name="Picture 8" descr="Orange Data Mining - YouTub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678607"/>
              <a:ext cx="1630206" cy="163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99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66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</a:t>
            </a:r>
            <a:r>
              <a:rPr lang="en-US" altLang="zh-TW" sz="3600" dirty="0"/>
              <a:t>Approximately 13,000 </a:t>
            </a:r>
            <a:r>
              <a:rPr lang="en-US" altLang="zh-TW" sz="3600" dirty="0" smtClean="0"/>
              <a:t>images)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6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3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GitLab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Github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20241216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5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9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TR7007i</a:t>
            </a:r>
            <a:r>
              <a:rPr lang="zh-TW" altLang="en-US" dirty="0"/>
              <a:t> 主程式 </a:t>
            </a:r>
            <a:r>
              <a:rPr lang="en-US" altLang="zh-TW" dirty="0" smtClean="0"/>
              <a:t>&amp; </a:t>
            </a:r>
            <a:r>
              <a:rPr lang="en-US" altLang="zh-TW" dirty="0"/>
              <a:t>t-SNE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20250106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3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2798"/>
            <a:ext cx="9144000" cy="196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TR7007i</a:t>
            </a:r>
            <a:r>
              <a:rPr lang="zh-TW" altLang="en-US" sz="4000" dirty="0" smtClean="0"/>
              <a:t> 主程式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err="1"/>
              <a:t>InspectFunction</a:t>
            </a:r>
            <a:endParaRPr lang="en-US" altLang="zh-TW" sz="4000" dirty="0" smtClean="0"/>
          </a:p>
        </p:txBody>
      </p:sp>
      <p:sp>
        <p:nvSpPr>
          <p:cNvPr id="4" name="矩形 3"/>
          <p:cNvSpPr/>
          <p:nvPr/>
        </p:nvSpPr>
        <p:spPr>
          <a:xfrm>
            <a:off x="323528" y="1373018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1. </a:t>
            </a:r>
            <a:r>
              <a:rPr lang="zh-TW" altLang="en-US" sz="2800" dirty="0" smtClean="0"/>
              <a:t>初始化資料、前處理 </a:t>
            </a:r>
            <a:r>
              <a:rPr lang="en-US" altLang="zh-TW" sz="2800" dirty="0" smtClean="0"/>
              <a:t>(2D</a:t>
            </a:r>
            <a:r>
              <a:rPr lang="zh-TW" altLang="en-US" sz="2800" dirty="0" smtClean="0"/>
              <a:t>和</a:t>
            </a:r>
            <a:r>
              <a:rPr lang="en-US" altLang="zh-TW" sz="2800" dirty="0" smtClean="0"/>
              <a:t>3D</a:t>
            </a:r>
            <a:r>
              <a:rPr lang="zh-TW" altLang="en-US" sz="2800" dirty="0" smtClean="0"/>
              <a:t>資料</a:t>
            </a:r>
            <a:r>
              <a:rPr lang="en-US" altLang="zh-TW" sz="2800" dirty="0"/>
              <a:t>)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r>
              <a:rPr lang="en-US" altLang="zh-TW" sz="2800" dirty="0" smtClean="0"/>
              <a:t>2. </a:t>
            </a:r>
            <a:r>
              <a:rPr lang="zh-TW" altLang="en-US" sz="2800" dirty="0" smtClean="0"/>
              <a:t>檢測演算法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常規檢測流程、</a:t>
            </a:r>
            <a:r>
              <a:rPr lang="en-US" altLang="zh-TW" sz="2800" dirty="0" smtClean="0"/>
              <a:t>S4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r>
              <a:rPr lang="en-US" altLang="zh-TW" sz="2800" dirty="0" smtClean="0"/>
              <a:t>3. </a:t>
            </a:r>
            <a:r>
              <a:rPr lang="zh-TW" altLang="en-US" sz="2800" dirty="0" smtClean="0"/>
              <a:t>計算 </a:t>
            </a:r>
            <a:r>
              <a:rPr lang="en-US" altLang="zh-TW" sz="2800" dirty="0" smtClean="0"/>
              <a:t>blob</a:t>
            </a:r>
            <a:r>
              <a:rPr lang="zh-TW" altLang="en-US" sz="2800" dirty="0" smtClean="0"/>
              <a:t>、色彩分割、更新檢測結果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72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984"/>
            <a:ext cx="9144000" cy="321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506"/>
            <a:ext cx="9144000" cy="225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7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5664"/>
            <a:ext cx="9144000" cy="243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4509120"/>
            <a:ext cx="3131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Color (</a:t>
            </a:r>
            <a:r>
              <a:rPr lang="en-US" altLang="zh-TW" sz="2400" dirty="0" err="1" smtClean="0"/>
              <a:t>CSharp</a:t>
            </a:r>
            <a:r>
              <a:rPr lang="en-US" altLang="zh-TW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ColorSegmentEngine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SmartColor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2DColor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06081" y="4509120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S4G (C++)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SystemController.h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BlobCalc.cpp</a:t>
            </a:r>
          </a:p>
        </p:txBody>
      </p:sp>
      <p:sp>
        <p:nvSpPr>
          <p:cNvPr id="6" name="矩形 5"/>
          <p:cNvSpPr/>
          <p:nvPr/>
        </p:nvSpPr>
        <p:spPr>
          <a:xfrm>
            <a:off x="6012160" y="4509120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3.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S4G (</a:t>
            </a:r>
            <a:r>
              <a:rPr lang="en-US" altLang="zh-TW" sz="2400" dirty="0" smtClean="0"/>
              <a:t>CLR)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DllManager.h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DllManager.cpp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87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r>
              <a:rPr lang="en-US" altLang="zh-TW" sz="4000" dirty="0" smtClean="0"/>
              <a:t>(20241230)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698547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292080" y="4516050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323281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/>
          <p:cNvSpPr/>
          <p:nvPr/>
        </p:nvSpPr>
        <p:spPr>
          <a:xfrm>
            <a:off x="4716016" y="4690906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709689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橢圓 24"/>
          <p:cNvSpPr/>
          <p:nvPr/>
        </p:nvSpPr>
        <p:spPr>
          <a:xfrm>
            <a:off x="3419872" y="4149080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8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301208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/>
          <p:cNvSpPr/>
          <p:nvPr/>
        </p:nvSpPr>
        <p:spPr>
          <a:xfrm>
            <a:off x="2993370" y="1187561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9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3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</a:t>
            </a:r>
            <a:r>
              <a:rPr lang="zh-TW" altLang="en-US" sz="2000" dirty="0" smtClean="0"/>
              <a:t>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</a:t>
            </a:r>
            <a:r>
              <a:rPr lang="en-US" altLang="zh-TW" sz="2000" dirty="0" smtClean="0"/>
              <a:t>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</a:t>
            </a:r>
            <a:r>
              <a:rPr lang="en-US" altLang="zh-TW" sz="2000" dirty="0" smtClean="0"/>
              <a:t>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</a:t>
            </a:r>
            <a:r>
              <a:rPr lang="en-US" altLang="zh-TW" sz="2000" dirty="0" smtClean="0"/>
              <a:t>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4" y="1254707"/>
            <a:ext cx="7848872" cy="181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6" y="4213056"/>
            <a:ext cx="8612073" cy="237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306896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2.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GitLab</a:t>
            </a:r>
            <a:r>
              <a:rPr lang="zh-TW" altLang="en-US" sz="4000" dirty="0" smtClean="0"/>
              <a:t>鏡像版本庫</a:t>
            </a:r>
            <a:endParaRPr lang="en-US" altLang="zh-TW" sz="4000" dirty="0" smtClean="0"/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設定 </a:t>
            </a:r>
            <a:r>
              <a:rPr lang="en-US" altLang="zh-TW" sz="3200" dirty="0" smtClean="0"/>
              <a:t>-&gt;</a:t>
            </a:r>
            <a:r>
              <a:rPr lang="zh-TW" altLang="en-US" sz="3200" dirty="0" smtClean="0"/>
              <a:t> 版本庫 </a:t>
            </a:r>
            <a:r>
              <a:rPr lang="en-US" altLang="zh-TW" sz="3200" dirty="0" smtClean="0"/>
              <a:t>-&gt;</a:t>
            </a:r>
            <a:r>
              <a:rPr lang="zh-TW" altLang="en-US" sz="3200" dirty="0" smtClean="0"/>
              <a:t> 鏡像版本庫</a:t>
            </a:r>
            <a:r>
              <a:rPr lang="en-US" altLang="zh-TW" sz="3200" dirty="0" smtClean="0"/>
              <a:t>)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11912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1. </a:t>
            </a:r>
            <a:r>
              <a:rPr lang="zh-TW" altLang="en-US" sz="4000" dirty="0"/>
              <a:t>建立</a:t>
            </a:r>
            <a:r>
              <a:rPr lang="en-US" altLang="zh-TW" sz="4000" dirty="0"/>
              <a:t>GitHub</a:t>
            </a:r>
            <a:r>
              <a:rPr lang="zh-TW" altLang="en-US" sz="4000" dirty="0"/>
              <a:t>金鑰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30778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  <a:endParaRPr lang="en-US" altLang="zh-TW" sz="4000" dirty="0" smtClean="0"/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</a:t>
            </a:r>
            <a:r>
              <a:rPr lang="zh-TW" altLang="en-US" sz="2000" dirty="0" smtClean="0"/>
              <a:t>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</a:t>
            </a:r>
            <a:r>
              <a:rPr lang="en-US" altLang="zh-TW" sz="2000" dirty="0" smtClean="0"/>
              <a:t>.4mm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  <a:endParaRPr lang="en-US" altLang="zh-TW" sz="4000" dirty="0" smtClean="0"/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共計張</a:t>
            </a:r>
            <a:r>
              <a:rPr lang="zh-TW" altLang="en-US" sz="2000" dirty="0" smtClean="0"/>
              <a:t>錫膏影像</a:t>
            </a:r>
            <a:r>
              <a:rPr lang="en-US" altLang="zh-TW" sz="2000" dirty="0" smtClean="0"/>
              <a:t>(</a:t>
            </a:r>
            <a:r>
              <a:rPr lang="en-US" altLang="zh-TW" sz="2000" dirty="0" smtClean="0"/>
              <a:t>28</a:t>
            </a:r>
            <a:r>
              <a:rPr lang="en-US" altLang="zh-TW" sz="2000" dirty="0" smtClean="0"/>
              <a:t>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</a:t>
            </a:r>
            <a:r>
              <a:rPr lang="en-US" altLang="zh-TW" sz="2000" dirty="0" smtClean="0"/>
              <a:t>.5mm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10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</a:t>
            </a:r>
            <a:r>
              <a:rPr lang="zh-TW" altLang="en-US" sz="4000" dirty="0" smtClean="0"/>
              <a:t>規律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UT20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8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274412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177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" y="1484784"/>
            <a:ext cx="9073008" cy="4920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411912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建立專案、設定同步方式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34712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49" y="1700808"/>
            <a:ext cx="5256584" cy="309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94" y="4852935"/>
            <a:ext cx="5244238" cy="163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1912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4.</a:t>
            </a:r>
            <a:r>
              <a:rPr lang="zh-TW" altLang="en-US" sz="4000" dirty="0" smtClean="0"/>
              <a:t> 上傳</a:t>
            </a:r>
            <a:r>
              <a:rPr lang="en-US" altLang="zh-TW" sz="4000" dirty="0" smtClean="0"/>
              <a:t>Code</a:t>
            </a:r>
            <a:r>
              <a:rPr lang="zh-TW" altLang="en-US" sz="4000" dirty="0" smtClean="0"/>
              <a:t>到</a:t>
            </a:r>
            <a:r>
              <a:rPr lang="en-US" altLang="zh-TW" sz="4000" dirty="0" err="1" smtClean="0"/>
              <a:t>Github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6671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9056314" cy="490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11912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5. </a:t>
            </a:r>
            <a:r>
              <a:rPr lang="zh-TW" altLang="en-US" sz="4000" dirty="0"/>
              <a:t>檢查兩邊是否同步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22540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機</a:t>
            </a:r>
            <a:r>
              <a:rPr lang="zh-TW" altLang="en-US" dirty="0" smtClean="0"/>
              <a:t>台設定流程 </a:t>
            </a:r>
            <a:r>
              <a:rPr lang="en-US" altLang="zh-TW" dirty="0" smtClean="0"/>
              <a:t>&amp; S4</a:t>
            </a:r>
            <a:r>
              <a:rPr lang="zh-TW" altLang="en-US" dirty="0" smtClean="0"/>
              <a:t> </a:t>
            </a:r>
            <a:r>
              <a:rPr lang="en-US" altLang="zh-TW" dirty="0" smtClean="0"/>
              <a:t>Flow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20241223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22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"/>
            <a:ext cx="735747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96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5"/>
          <a:stretch/>
        </p:blipFill>
        <p:spPr bwMode="auto">
          <a:xfrm>
            <a:off x="2205" y="2132856"/>
            <a:ext cx="9144001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94" y="1340767"/>
            <a:ext cx="936103" cy="39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S4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Flow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048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614</Words>
  <Application>Microsoft Office PowerPoint</Application>
  <PresentationFormat>如螢幕大小 (4:3)</PresentationFormat>
  <Paragraphs>128</Paragraphs>
  <Slides>33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4" baseType="lpstr">
      <vt:lpstr>Office 佈景主題</vt:lpstr>
      <vt:lpstr>Progress Report</vt:lpstr>
      <vt:lpstr>GitLab &amp; Github</vt:lpstr>
      <vt:lpstr>PowerPoint 簡報</vt:lpstr>
      <vt:lpstr>PowerPoint 簡報</vt:lpstr>
      <vt:lpstr>PowerPoint 簡報</vt:lpstr>
      <vt:lpstr>PowerPoint 簡報</vt:lpstr>
      <vt:lpstr>機台設定流程 &amp; S4 Flow</vt:lpstr>
      <vt:lpstr>PowerPoint 簡報</vt:lpstr>
      <vt:lpstr>PowerPoint 簡報</vt:lpstr>
      <vt:lpstr>常規檢測流程 &amp; t-SNE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TR7007i 主程式 &amp; t-SNE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JoyTeng鄧喬尹</dc:creator>
  <cp:lastModifiedBy>JoyTeng鄧喬尹</cp:lastModifiedBy>
  <cp:revision>116</cp:revision>
  <dcterms:created xsi:type="dcterms:W3CDTF">2024-12-20T01:56:25Z</dcterms:created>
  <dcterms:modified xsi:type="dcterms:W3CDTF">2025-01-06T03:02:25Z</dcterms:modified>
</cp:coreProperties>
</file>